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20-06-2020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20-06-2020)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8,791,073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127,041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464,450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4,448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20,633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294 cases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48.0# in confirmed cases, 56.0#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cases per capita, 51.0#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20-06-2020)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5.3%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1.5%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(2,255,119)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(32,540)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(1,022)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